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9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A6D72D-9089-8A49-9973-7F4D519D5618}" v="369" dt="2019-02-07T15:21:04.262"/>
    <p1510:client id="{11E0AFF3-B5A8-4C94-8811-8652FFF444D6}" v="6" dt="2019-02-10T17:56:40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RISTOVA, KRISTINA HRISTOVA" userId="27f36f7f-f3e8-4b91-a778-c2256fd2e9fa" providerId="ADAL" clId="{DDA6D72D-9089-8A49-9973-7F4D519D5618}"/>
    <pc:docChg chg="undo custSel addSld modSld">
      <pc:chgData name="HRISTOVA, KRISTINA HRISTOVA" userId="27f36f7f-f3e8-4b91-a778-c2256fd2e9fa" providerId="ADAL" clId="{DDA6D72D-9089-8A49-9973-7F4D519D5618}" dt="2019-02-08T15:18:37.007" v="1264" actId="1076"/>
      <pc:docMkLst>
        <pc:docMk/>
      </pc:docMkLst>
      <pc:sldChg chg="addSp modSp">
        <pc:chgData name="HRISTOVA, KRISTINA HRISTOVA" userId="27f36f7f-f3e8-4b91-a778-c2256fd2e9fa" providerId="ADAL" clId="{DDA6D72D-9089-8A49-9973-7F4D519D5618}" dt="2019-02-08T15:18:05.856" v="1261" actId="1440"/>
        <pc:sldMkLst>
          <pc:docMk/>
          <pc:sldMk cId="2393102881" sldId="256"/>
        </pc:sldMkLst>
        <pc:spChg chg="mod">
          <ac:chgData name="HRISTOVA, KRISTINA HRISTOVA" userId="27f36f7f-f3e8-4b91-a778-c2256fd2e9fa" providerId="ADAL" clId="{DDA6D72D-9089-8A49-9973-7F4D519D5618}" dt="2019-02-08T15:14:07.310" v="1246" actId="2711"/>
          <ac:spMkLst>
            <pc:docMk/>
            <pc:sldMk cId="2393102881" sldId="256"/>
            <ac:spMk id="2" creationId="{CA14DA38-7E71-9247-BD4B-5DBCF0D70F79}"/>
          </ac:spMkLst>
        </pc:spChg>
        <pc:picChg chg="add mod">
          <ac:chgData name="HRISTOVA, KRISTINA HRISTOVA" userId="27f36f7f-f3e8-4b91-a778-c2256fd2e9fa" providerId="ADAL" clId="{DDA6D72D-9089-8A49-9973-7F4D519D5618}" dt="2019-02-08T15:18:05.856" v="1261" actId="1440"/>
          <ac:picMkLst>
            <pc:docMk/>
            <pc:sldMk cId="2393102881" sldId="256"/>
            <ac:picMk id="4" creationId="{E1EC746D-C481-D744-ACAF-F02C36CE964B}"/>
          </ac:picMkLst>
        </pc:picChg>
      </pc:sldChg>
      <pc:sldChg chg="modSp new">
        <pc:chgData name="HRISTOVA, KRISTINA HRISTOVA" userId="27f36f7f-f3e8-4b91-a778-c2256fd2e9fa" providerId="ADAL" clId="{DDA6D72D-9089-8A49-9973-7F4D519D5618}" dt="2019-02-08T15:10:37.040" v="1228" actId="1076"/>
        <pc:sldMkLst>
          <pc:docMk/>
          <pc:sldMk cId="4258949536" sldId="257"/>
        </pc:sldMkLst>
        <pc:spChg chg="mod">
          <ac:chgData name="HRISTOVA, KRISTINA HRISTOVA" userId="27f36f7f-f3e8-4b91-a778-c2256fd2e9fa" providerId="ADAL" clId="{DDA6D72D-9089-8A49-9973-7F4D519D5618}" dt="2019-02-08T15:10:37.040" v="1228" actId="1076"/>
          <ac:spMkLst>
            <pc:docMk/>
            <pc:sldMk cId="4258949536" sldId="257"/>
            <ac:spMk id="3" creationId="{D27E06A3-82F4-974B-8205-CFF084428937}"/>
          </ac:spMkLst>
        </pc:spChg>
      </pc:sldChg>
      <pc:sldChg chg="addSp delSp modSp new">
        <pc:chgData name="HRISTOVA, KRISTINA HRISTOVA" userId="27f36f7f-f3e8-4b91-a778-c2256fd2e9fa" providerId="ADAL" clId="{DDA6D72D-9089-8A49-9973-7F4D519D5618}" dt="2019-02-08T15:14:19.400" v="1247" actId="2711"/>
        <pc:sldMkLst>
          <pc:docMk/>
          <pc:sldMk cId="1863460533" sldId="259"/>
        </pc:sldMkLst>
        <pc:spChg chg="mod">
          <ac:chgData name="HRISTOVA, KRISTINA HRISTOVA" userId="27f36f7f-f3e8-4b91-a778-c2256fd2e9fa" providerId="ADAL" clId="{DDA6D72D-9089-8A49-9973-7F4D519D5618}" dt="2019-02-08T15:14:19.400" v="1247" actId="2711"/>
          <ac:spMkLst>
            <pc:docMk/>
            <pc:sldMk cId="1863460533" sldId="259"/>
            <ac:spMk id="2" creationId="{736B903A-29F2-DC43-A22C-25522B85BD28}"/>
          </ac:spMkLst>
        </pc:spChg>
        <pc:spChg chg="mod">
          <ac:chgData name="HRISTOVA, KRISTINA HRISTOVA" userId="27f36f7f-f3e8-4b91-a778-c2256fd2e9fa" providerId="ADAL" clId="{DDA6D72D-9089-8A49-9973-7F4D519D5618}" dt="2019-02-08T15:10:51.611" v="1230" actId="1076"/>
          <ac:spMkLst>
            <pc:docMk/>
            <pc:sldMk cId="1863460533" sldId="259"/>
            <ac:spMk id="3" creationId="{B8A90D83-788B-C445-9839-9AD89CFBB5DF}"/>
          </ac:spMkLst>
        </pc:spChg>
        <pc:spChg chg="add del">
          <ac:chgData name="HRISTOVA, KRISTINA HRISTOVA" userId="27f36f7f-f3e8-4b91-a778-c2256fd2e9fa" providerId="ADAL" clId="{DDA6D72D-9089-8A49-9973-7F4D519D5618}" dt="2019-02-07T15:20:07.911" v="1008" actId="478"/>
          <ac:spMkLst>
            <pc:docMk/>
            <pc:sldMk cId="1863460533" sldId="259"/>
            <ac:spMk id="6" creationId="{C42A0702-6BA7-A24C-9B0E-F9F41F886664}"/>
          </ac:spMkLst>
        </pc:spChg>
        <pc:picChg chg="add mod">
          <ac:chgData name="HRISTOVA, KRISTINA HRISTOVA" userId="27f36f7f-f3e8-4b91-a778-c2256fd2e9fa" providerId="ADAL" clId="{DDA6D72D-9089-8A49-9973-7F4D519D5618}" dt="2019-02-08T15:10:48.529" v="1229" actId="1076"/>
          <ac:picMkLst>
            <pc:docMk/>
            <pc:sldMk cId="1863460533" sldId="259"/>
            <ac:picMk id="4" creationId="{0C0C92F9-7A2E-1E47-834F-B788C4714AEC}"/>
          </ac:picMkLst>
        </pc:picChg>
        <pc:picChg chg="add mod">
          <ac:chgData name="HRISTOVA, KRISTINA HRISTOVA" userId="27f36f7f-f3e8-4b91-a778-c2256fd2e9fa" providerId="ADAL" clId="{DDA6D72D-9089-8A49-9973-7F4D519D5618}" dt="2019-02-07T14:55:26.707" v="522" actId="14861"/>
          <ac:picMkLst>
            <pc:docMk/>
            <pc:sldMk cId="1863460533" sldId="259"/>
            <ac:picMk id="4" creationId="{B7E6C24C-EC10-F245-A9B4-9CD26B1A4C71}"/>
          </ac:picMkLst>
        </pc:picChg>
      </pc:sldChg>
      <pc:sldChg chg="modSp new">
        <pc:chgData name="HRISTOVA, KRISTINA HRISTOVA" userId="27f36f7f-f3e8-4b91-a778-c2256fd2e9fa" providerId="ADAL" clId="{DDA6D72D-9089-8A49-9973-7F4D519D5618}" dt="2019-02-08T15:14:39.262" v="1249" actId="2711"/>
        <pc:sldMkLst>
          <pc:docMk/>
          <pc:sldMk cId="873786971" sldId="260"/>
        </pc:sldMkLst>
        <pc:spChg chg="mod">
          <ac:chgData name="HRISTOVA, KRISTINA HRISTOVA" userId="27f36f7f-f3e8-4b91-a778-c2256fd2e9fa" providerId="ADAL" clId="{DDA6D72D-9089-8A49-9973-7F4D519D5618}" dt="2019-02-08T15:14:39.262" v="1249" actId="2711"/>
          <ac:spMkLst>
            <pc:docMk/>
            <pc:sldMk cId="873786971" sldId="260"/>
            <ac:spMk id="2" creationId="{B0CE9641-943B-1E4F-97B8-75C7F3DAD1B0}"/>
          </ac:spMkLst>
        </pc:spChg>
        <pc:spChg chg="mod">
          <ac:chgData name="HRISTOVA, KRISTINA HRISTOVA" userId="27f36f7f-f3e8-4b91-a778-c2256fd2e9fa" providerId="ADAL" clId="{DDA6D72D-9089-8A49-9973-7F4D519D5618}" dt="2019-02-08T15:11:33.745" v="1240" actId="1076"/>
          <ac:spMkLst>
            <pc:docMk/>
            <pc:sldMk cId="873786971" sldId="260"/>
            <ac:spMk id="3" creationId="{AFBF187A-A342-9D43-ABE0-FDB22AE42105}"/>
          </ac:spMkLst>
        </pc:spChg>
      </pc:sldChg>
      <pc:sldChg chg="addSp modSp new">
        <pc:chgData name="HRISTOVA, KRISTINA HRISTOVA" userId="27f36f7f-f3e8-4b91-a778-c2256fd2e9fa" providerId="ADAL" clId="{DDA6D72D-9089-8A49-9973-7F4D519D5618}" dt="2019-02-08T15:18:37.007" v="1264" actId="1076"/>
        <pc:sldMkLst>
          <pc:docMk/>
          <pc:sldMk cId="4123765613" sldId="261"/>
        </pc:sldMkLst>
        <pc:spChg chg="mod">
          <ac:chgData name="HRISTOVA, KRISTINA HRISTOVA" userId="27f36f7f-f3e8-4b91-a778-c2256fd2e9fa" providerId="ADAL" clId="{DDA6D72D-9089-8A49-9973-7F4D519D5618}" dt="2019-02-08T15:14:29.449" v="1248" actId="2711"/>
          <ac:spMkLst>
            <pc:docMk/>
            <pc:sldMk cId="4123765613" sldId="261"/>
            <ac:spMk id="2" creationId="{34A378B6-F850-C64A-B31D-83DA3CB48D52}"/>
          </ac:spMkLst>
        </pc:spChg>
        <pc:spChg chg="mod">
          <ac:chgData name="HRISTOVA, KRISTINA HRISTOVA" userId="27f36f7f-f3e8-4b91-a778-c2256fd2e9fa" providerId="ADAL" clId="{DDA6D72D-9089-8A49-9973-7F4D519D5618}" dt="2019-02-08T15:11:28.350" v="1239" actId="20577"/>
          <ac:spMkLst>
            <pc:docMk/>
            <pc:sldMk cId="4123765613" sldId="261"/>
            <ac:spMk id="3" creationId="{9455634B-6B52-B945-99FA-F001A9CA4E63}"/>
          </ac:spMkLst>
        </pc:spChg>
        <pc:spChg chg="add mod">
          <ac:chgData name="HRISTOVA, KRISTINA HRISTOVA" userId="27f36f7f-f3e8-4b91-a778-c2256fd2e9fa" providerId="ADAL" clId="{DDA6D72D-9089-8A49-9973-7F4D519D5618}" dt="2019-02-08T15:09:22.167" v="1220" actId="1076"/>
          <ac:spMkLst>
            <pc:docMk/>
            <pc:sldMk cId="4123765613" sldId="261"/>
            <ac:spMk id="6" creationId="{2D3BF4D2-55F3-ED41-9936-1C2C800CEDC4}"/>
          </ac:spMkLst>
        </pc:spChg>
        <pc:picChg chg="add mod">
          <ac:chgData name="HRISTOVA, KRISTINA HRISTOVA" userId="27f36f7f-f3e8-4b91-a778-c2256fd2e9fa" providerId="ADAL" clId="{DDA6D72D-9089-8A49-9973-7F4D519D5618}" dt="2019-02-08T15:18:37.007" v="1264" actId="1076"/>
          <ac:picMkLst>
            <pc:docMk/>
            <pc:sldMk cId="4123765613" sldId="261"/>
            <ac:picMk id="4" creationId="{75179E53-0371-9340-A5F3-EAC06F055316}"/>
          </ac:picMkLst>
        </pc:picChg>
      </pc:sldChg>
      <pc:sldChg chg="addSp delSp modSp new mod modClrScheme chgLayout">
        <pc:chgData name="HRISTOVA, KRISTINA HRISTOVA" userId="27f36f7f-f3e8-4b91-a778-c2256fd2e9fa" providerId="ADAL" clId="{DDA6D72D-9089-8A49-9973-7F4D519D5618}" dt="2019-02-08T15:13:52.521" v="1245" actId="113"/>
        <pc:sldMkLst>
          <pc:docMk/>
          <pc:sldMk cId="2082213160" sldId="262"/>
        </pc:sldMkLst>
        <pc:spChg chg="mod ord">
          <ac:chgData name="HRISTOVA, KRISTINA HRISTOVA" userId="27f36f7f-f3e8-4b91-a778-c2256fd2e9fa" providerId="ADAL" clId="{DDA6D72D-9089-8A49-9973-7F4D519D5618}" dt="2019-02-08T15:13:52.521" v="1245" actId="113"/>
          <ac:spMkLst>
            <pc:docMk/>
            <pc:sldMk cId="2082213160" sldId="262"/>
            <ac:spMk id="2" creationId="{41522C31-4117-2A4A-9085-F26C38A56EC3}"/>
          </ac:spMkLst>
        </pc:spChg>
        <pc:spChg chg="del mod ord">
          <ac:chgData name="HRISTOVA, KRISTINA HRISTOVA" userId="27f36f7f-f3e8-4b91-a778-c2256fd2e9fa" providerId="ADAL" clId="{DDA6D72D-9089-8A49-9973-7F4D519D5618}" dt="2019-02-08T15:08:03.537" v="1205" actId="478"/>
          <ac:spMkLst>
            <pc:docMk/>
            <pc:sldMk cId="2082213160" sldId="262"/>
            <ac:spMk id="3" creationId="{C2884E44-D653-DF45-8899-9272B41CDBFD}"/>
          </ac:spMkLst>
        </pc:spChg>
        <pc:spChg chg="add mod ord">
          <ac:chgData name="HRISTOVA, KRISTINA HRISTOVA" userId="27f36f7f-f3e8-4b91-a778-c2256fd2e9fa" providerId="ADAL" clId="{DDA6D72D-9089-8A49-9973-7F4D519D5618}" dt="2019-02-08T15:11:09.489" v="1234" actId="27636"/>
          <ac:spMkLst>
            <pc:docMk/>
            <pc:sldMk cId="2082213160" sldId="262"/>
            <ac:spMk id="6" creationId="{B371B773-45A7-5541-9560-AC7D2A49C54E}"/>
          </ac:spMkLst>
        </pc:spChg>
        <pc:picChg chg="add mod">
          <ac:chgData name="HRISTOVA, KRISTINA HRISTOVA" userId="27f36f7f-f3e8-4b91-a778-c2256fd2e9fa" providerId="ADAL" clId="{DDA6D72D-9089-8A49-9973-7F4D519D5618}" dt="2019-02-08T15:08:10.367" v="1208" actId="1076"/>
          <ac:picMkLst>
            <pc:docMk/>
            <pc:sldMk cId="2082213160" sldId="262"/>
            <ac:picMk id="4" creationId="{12D82993-F4AE-2D48-9442-EC2574BB67C2}"/>
          </ac:picMkLst>
        </pc:picChg>
      </pc:sldChg>
    </pc:docChg>
  </pc:docChgLst>
  <pc:docChgLst>
    <pc:chgData name="MOHAMMED, NUHA Z" userId="f43dda24-a335-46d2-a5b4-e0c07c827b11" providerId="ADAL" clId="{91829E0C-7E22-CB48-A0BE-4AABBED01E07}"/>
    <pc:docChg chg="undo custSel modSld">
      <pc:chgData name="MOHAMMED, NUHA Z" userId="f43dda24-a335-46d2-a5b4-e0c07c827b11" providerId="ADAL" clId="{91829E0C-7E22-CB48-A0BE-4AABBED01E07}" dt="2019-02-07T15:18:17.108" v="450" actId="20577"/>
      <pc:docMkLst>
        <pc:docMk/>
      </pc:docMkLst>
      <pc:sldChg chg="modSp">
        <pc:chgData name="MOHAMMED, NUHA Z" userId="f43dda24-a335-46d2-a5b4-e0c07c827b11" providerId="ADAL" clId="{91829E0C-7E22-CB48-A0BE-4AABBED01E07}" dt="2019-02-07T15:18:17.108" v="450" actId="20577"/>
        <pc:sldMkLst>
          <pc:docMk/>
          <pc:sldMk cId="1863460533" sldId="259"/>
        </pc:sldMkLst>
        <pc:spChg chg="mod">
          <ac:chgData name="MOHAMMED, NUHA Z" userId="f43dda24-a335-46d2-a5b4-e0c07c827b11" providerId="ADAL" clId="{91829E0C-7E22-CB48-A0BE-4AABBED01E07}" dt="2019-02-07T15:18:17.108" v="450" actId="20577"/>
          <ac:spMkLst>
            <pc:docMk/>
            <pc:sldMk cId="1863460533" sldId="259"/>
            <ac:spMk id="3" creationId="{B8A90D83-788B-C445-9839-9AD89CFBB5DF}"/>
          </ac:spMkLst>
        </pc:spChg>
      </pc:sldChg>
    </pc:docChg>
  </pc:docChgLst>
  <pc:docChgLst>
    <pc:chgData name="MOHAMMED, NUHA Z" userId="f43dda24-a335-46d2-a5b4-e0c07c827b11" providerId="ADAL" clId="{33AC8FBD-BA7A-214C-894A-2CF0682051EC}"/>
    <pc:docChg chg="custSel addSld delSld modSld sldOrd addMainMaster delMainMaster">
      <pc:chgData name="MOHAMMED, NUHA Z" userId="f43dda24-a335-46d2-a5b4-e0c07c827b11" providerId="ADAL" clId="{33AC8FBD-BA7A-214C-894A-2CF0682051EC}" dt="2019-02-07T15:03:59.305" v="1096" actId="2711"/>
      <pc:docMkLst>
        <pc:docMk/>
      </pc:docMkLst>
      <pc:sldChg chg="modSp">
        <pc:chgData name="MOHAMMED, NUHA Z" userId="f43dda24-a335-46d2-a5b4-e0c07c827b11" providerId="ADAL" clId="{33AC8FBD-BA7A-214C-894A-2CF0682051EC}" dt="2019-02-07T15:03:33.272" v="1093" actId="2711"/>
        <pc:sldMkLst>
          <pc:docMk/>
          <pc:sldMk cId="2393102881" sldId="256"/>
        </pc:sldMkLst>
        <pc:spChg chg="mod">
          <ac:chgData name="MOHAMMED, NUHA Z" userId="f43dda24-a335-46d2-a5b4-e0c07c827b11" providerId="ADAL" clId="{33AC8FBD-BA7A-214C-894A-2CF0682051EC}" dt="2019-02-07T15:03:33.272" v="1093" actId="2711"/>
          <ac:spMkLst>
            <pc:docMk/>
            <pc:sldMk cId="2393102881" sldId="256"/>
            <ac:spMk id="2" creationId="{CA14DA38-7E71-9247-BD4B-5DBCF0D70F79}"/>
          </ac:spMkLst>
        </pc:spChg>
        <pc:spChg chg="mod">
          <ac:chgData name="MOHAMMED, NUHA Z" userId="f43dda24-a335-46d2-a5b4-e0c07c827b11" providerId="ADAL" clId="{33AC8FBD-BA7A-214C-894A-2CF0682051EC}" dt="2019-02-07T14:53:18.194" v="899" actId="255"/>
          <ac:spMkLst>
            <pc:docMk/>
            <pc:sldMk cId="2393102881" sldId="256"/>
            <ac:spMk id="3" creationId="{479CB336-327E-CF40-99C4-65A96ED8D905}"/>
          </ac:spMkLst>
        </pc:spChg>
      </pc:sldChg>
      <pc:sldChg chg="modSp">
        <pc:chgData name="MOHAMMED, NUHA Z" userId="f43dda24-a335-46d2-a5b4-e0c07c827b11" providerId="ADAL" clId="{33AC8FBD-BA7A-214C-894A-2CF0682051EC}" dt="2019-02-07T15:03:49.232" v="1095" actId="2711"/>
        <pc:sldMkLst>
          <pc:docMk/>
          <pc:sldMk cId="4258949536" sldId="257"/>
        </pc:sldMkLst>
        <pc:spChg chg="mod">
          <ac:chgData name="MOHAMMED, NUHA Z" userId="f43dda24-a335-46d2-a5b4-e0c07c827b11" providerId="ADAL" clId="{33AC8FBD-BA7A-214C-894A-2CF0682051EC}" dt="2019-02-07T15:03:49.232" v="1095" actId="2711"/>
          <ac:spMkLst>
            <pc:docMk/>
            <pc:sldMk cId="4258949536" sldId="257"/>
            <ac:spMk id="2" creationId="{C727297F-F881-4E4C-A276-901A2C1BEF44}"/>
          </ac:spMkLst>
        </pc:spChg>
        <pc:spChg chg="mod">
          <ac:chgData name="MOHAMMED, NUHA Z" userId="f43dda24-a335-46d2-a5b4-e0c07c827b11" providerId="ADAL" clId="{33AC8FBD-BA7A-214C-894A-2CF0682051EC}" dt="2019-02-06T15:05:04.585" v="695" actId="255"/>
          <ac:spMkLst>
            <pc:docMk/>
            <pc:sldMk cId="4258949536" sldId="257"/>
            <ac:spMk id="3" creationId="{D27E06A3-82F4-974B-8205-CFF084428937}"/>
          </ac:spMkLst>
        </pc:spChg>
      </pc:sldChg>
      <pc:sldChg chg="delSp modSp ord">
        <pc:chgData name="MOHAMMED, NUHA Z" userId="f43dda24-a335-46d2-a5b4-e0c07c827b11" providerId="ADAL" clId="{33AC8FBD-BA7A-214C-894A-2CF0682051EC}" dt="2019-02-07T15:03:59.305" v="1096" actId="2711"/>
        <pc:sldMkLst>
          <pc:docMk/>
          <pc:sldMk cId="1863460533" sldId="259"/>
        </pc:sldMkLst>
        <pc:spChg chg="mod">
          <ac:chgData name="MOHAMMED, NUHA Z" userId="f43dda24-a335-46d2-a5b4-e0c07c827b11" providerId="ADAL" clId="{33AC8FBD-BA7A-214C-894A-2CF0682051EC}" dt="2019-02-07T15:03:59.305" v="1096" actId="2711"/>
          <ac:spMkLst>
            <pc:docMk/>
            <pc:sldMk cId="1863460533" sldId="259"/>
            <ac:spMk id="2" creationId="{736B903A-29F2-DC43-A22C-25522B85BD28}"/>
          </ac:spMkLst>
        </pc:spChg>
        <pc:spChg chg="mod">
          <ac:chgData name="MOHAMMED, NUHA Z" userId="f43dda24-a335-46d2-a5b4-e0c07c827b11" providerId="ADAL" clId="{33AC8FBD-BA7A-214C-894A-2CF0682051EC}" dt="2019-02-07T15:01:31.329" v="1085" actId="20577"/>
          <ac:spMkLst>
            <pc:docMk/>
            <pc:sldMk cId="1863460533" sldId="259"/>
            <ac:spMk id="3" creationId="{B8A90D83-788B-C445-9839-9AD89CFBB5DF}"/>
          </ac:spMkLst>
        </pc:spChg>
        <pc:picChg chg="del">
          <ac:chgData name="MOHAMMED, NUHA Z" userId="f43dda24-a335-46d2-a5b4-e0c07c827b11" providerId="ADAL" clId="{33AC8FBD-BA7A-214C-894A-2CF0682051EC}" dt="2019-02-07T14:58:35.542" v="918" actId="478"/>
          <ac:picMkLst>
            <pc:docMk/>
            <pc:sldMk cId="1863460533" sldId="259"/>
            <ac:picMk id="4" creationId="{B7E6C24C-EC10-F245-A9B4-9CD26B1A4C71}"/>
          </ac:picMkLst>
        </pc:picChg>
      </pc:sldChg>
    </pc:docChg>
  </pc:docChgLst>
  <pc:docChgLst>
    <pc:chgData name="MOHAMMED, NUHA Z" userId="S::nmohammed21@student.gvsd.org::f43dda24-a335-46d2-a5b4-e0c07c827b11" providerId="AD" clId="Web-{11E0AFF3-B5A8-4C94-8811-8652FFF444D6}"/>
    <pc:docChg chg="addSld modSld sldOrd modMainMaster">
      <pc:chgData name="MOHAMMED, NUHA Z" userId="S::nmohammed21@student.gvsd.org::f43dda24-a335-46d2-a5b4-e0c07c827b11" providerId="AD" clId="Web-{11E0AFF3-B5A8-4C94-8811-8652FFF444D6}" dt="2019-02-10T18:01:56.220" v="278" actId="20577"/>
      <pc:docMkLst>
        <pc:docMk/>
      </pc:docMkLst>
      <pc:sldChg chg="modSp modTransition">
        <pc:chgData name="MOHAMMED, NUHA Z" userId="S::nmohammed21@student.gvsd.org::f43dda24-a335-46d2-a5b4-e0c07c827b11" providerId="AD" clId="Web-{11E0AFF3-B5A8-4C94-8811-8652FFF444D6}" dt="2019-02-10T18:00:35.264" v="223"/>
        <pc:sldMkLst>
          <pc:docMk/>
          <pc:sldMk cId="2393102881" sldId="256"/>
        </pc:sldMkLst>
        <pc:picChg chg="mod">
          <ac:chgData name="MOHAMMED, NUHA Z" userId="S::nmohammed21@student.gvsd.org::f43dda24-a335-46d2-a5b4-e0c07c827b11" providerId="AD" clId="Web-{11E0AFF3-B5A8-4C94-8811-8652FFF444D6}" dt="2019-02-10T17:53:52.542" v="162" actId="14100"/>
          <ac:picMkLst>
            <pc:docMk/>
            <pc:sldMk cId="2393102881" sldId="256"/>
            <ac:picMk id="4" creationId="{E1EC746D-C481-D744-ACAF-F02C36CE964B}"/>
          </ac:picMkLst>
        </pc:picChg>
      </pc:sldChg>
      <pc:sldChg chg="modSp modTransition">
        <pc:chgData name="MOHAMMED, NUHA Z" userId="S::nmohammed21@student.gvsd.org::f43dda24-a335-46d2-a5b4-e0c07c827b11" providerId="AD" clId="Web-{11E0AFF3-B5A8-4C94-8811-8652FFF444D6}" dt="2019-02-10T18:00:41.171" v="225"/>
        <pc:sldMkLst>
          <pc:docMk/>
          <pc:sldMk cId="4258949536" sldId="257"/>
        </pc:sldMkLst>
        <pc:spChg chg="mod">
          <ac:chgData name="MOHAMMED, NUHA Z" userId="S::nmohammed21@student.gvsd.org::f43dda24-a335-46d2-a5b4-e0c07c827b11" providerId="AD" clId="Web-{11E0AFF3-B5A8-4C94-8811-8652FFF444D6}" dt="2019-02-10T17:49:30.516" v="128" actId="20577"/>
          <ac:spMkLst>
            <pc:docMk/>
            <pc:sldMk cId="4258949536" sldId="257"/>
            <ac:spMk id="2" creationId="{C727297F-F881-4E4C-A276-901A2C1BEF44}"/>
          </ac:spMkLst>
        </pc:spChg>
        <pc:spChg chg="mod">
          <ac:chgData name="MOHAMMED, NUHA Z" userId="S::nmohammed21@student.gvsd.org::f43dda24-a335-46d2-a5b4-e0c07c827b11" providerId="AD" clId="Web-{11E0AFF3-B5A8-4C94-8811-8652FFF444D6}" dt="2019-02-10T17:46:58.854" v="39" actId="1076"/>
          <ac:spMkLst>
            <pc:docMk/>
            <pc:sldMk cId="4258949536" sldId="257"/>
            <ac:spMk id="3" creationId="{D27E06A3-82F4-974B-8205-CFF084428937}"/>
          </ac:spMkLst>
        </pc:spChg>
      </pc:sldChg>
      <pc:sldChg chg="addSp delSp modSp mod modTransition setBg">
        <pc:chgData name="MOHAMMED, NUHA Z" userId="S::nmohammed21@student.gvsd.org::f43dda24-a335-46d2-a5b4-e0c07c827b11" providerId="AD" clId="Web-{11E0AFF3-B5A8-4C94-8811-8652FFF444D6}" dt="2019-02-10T18:00:41.218" v="226"/>
        <pc:sldMkLst>
          <pc:docMk/>
          <pc:sldMk cId="1863460533" sldId="259"/>
        </pc:sldMkLst>
        <pc:spChg chg="mod">
          <ac:chgData name="MOHAMMED, NUHA Z" userId="S::nmohammed21@student.gvsd.org::f43dda24-a335-46d2-a5b4-e0c07c827b11" providerId="AD" clId="Web-{11E0AFF3-B5A8-4C94-8811-8652FFF444D6}" dt="2019-02-10T17:59:00.495" v="199" actId="20577"/>
          <ac:spMkLst>
            <pc:docMk/>
            <pc:sldMk cId="1863460533" sldId="259"/>
            <ac:spMk id="2" creationId="{736B903A-29F2-DC43-A22C-25522B85BD28}"/>
          </ac:spMkLst>
        </pc:spChg>
        <pc:spChg chg="mod ord">
          <ac:chgData name="MOHAMMED, NUHA Z" userId="S::nmohammed21@student.gvsd.org::f43dda24-a335-46d2-a5b4-e0c07c827b11" providerId="AD" clId="Web-{11E0AFF3-B5A8-4C94-8811-8652FFF444D6}" dt="2019-02-10T17:56:43.192" v="183"/>
          <ac:spMkLst>
            <pc:docMk/>
            <pc:sldMk cId="1863460533" sldId="259"/>
            <ac:spMk id="3" creationId="{B8A90D83-788B-C445-9839-9AD89CFBB5DF}"/>
          </ac:spMkLst>
        </pc:spChg>
        <pc:picChg chg="mod ord">
          <ac:chgData name="MOHAMMED, NUHA Z" userId="S::nmohammed21@student.gvsd.org::f43dda24-a335-46d2-a5b4-e0c07c827b11" providerId="AD" clId="Web-{11E0AFF3-B5A8-4C94-8811-8652FFF444D6}" dt="2019-02-10T17:57:14.678" v="194" actId="14100"/>
          <ac:picMkLst>
            <pc:docMk/>
            <pc:sldMk cId="1863460533" sldId="259"/>
            <ac:picMk id="4" creationId="{0C0C92F9-7A2E-1E47-834F-B788C4714AEC}"/>
          </ac:picMkLst>
        </pc:picChg>
        <pc:picChg chg="add mod">
          <ac:chgData name="MOHAMMED, NUHA Z" userId="S::nmohammed21@student.gvsd.org::f43dda24-a335-46d2-a5b4-e0c07c827b11" providerId="AD" clId="Web-{11E0AFF3-B5A8-4C94-8811-8652FFF444D6}" dt="2019-02-10T17:57:11.631" v="193" actId="1076"/>
          <ac:picMkLst>
            <pc:docMk/>
            <pc:sldMk cId="1863460533" sldId="259"/>
            <ac:picMk id="5" creationId="{04B59A55-12A1-44F1-A18E-C37B27B752BA}"/>
          </ac:picMkLst>
        </pc:picChg>
        <pc:cxnChg chg="add del">
          <ac:chgData name="MOHAMMED, NUHA Z" userId="S::nmohammed21@student.gvsd.org::f43dda24-a335-46d2-a5b4-e0c07c827b11" providerId="AD" clId="Web-{11E0AFF3-B5A8-4C94-8811-8652FFF444D6}" dt="2019-02-10T17:56:43.192" v="183"/>
          <ac:cxnSpMkLst>
            <pc:docMk/>
            <pc:sldMk cId="1863460533" sldId="259"/>
            <ac:cxnSpMk id="10" creationId="{B4E57998-7D20-4BE8-9019-4A4122CE3E2B}"/>
          </ac:cxnSpMkLst>
        </pc:cxnChg>
        <pc:cxnChg chg="add del">
          <ac:chgData name="MOHAMMED, NUHA Z" userId="S::nmohammed21@student.gvsd.org::f43dda24-a335-46d2-a5b4-e0c07c827b11" providerId="AD" clId="Web-{11E0AFF3-B5A8-4C94-8811-8652FFF444D6}" dt="2019-02-10T17:56:43.192" v="183"/>
          <ac:cxnSpMkLst>
            <pc:docMk/>
            <pc:sldMk cId="1863460533" sldId="259"/>
            <ac:cxnSpMk id="12" creationId="{1EC01BF1-FEAA-4AF6-96A5-24556C1F6BCD}"/>
          </ac:cxnSpMkLst>
        </pc:cxnChg>
      </pc:sldChg>
      <pc:sldChg chg="modSp modTransition">
        <pc:chgData name="MOHAMMED, NUHA Z" userId="S::nmohammed21@student.gvsd.org::f43dda24-a335-46d2-a5b4-e0c07c827b11" providerId="AD" clId="Web-{11E0AFF3-B5A8-4C94-8811-8652FFF444D6}" dt="2019-02-10T18:01:35.501" v="271" actId="20577"/>
        <pc:sldMkLst>
          <pc:docMk/>
          <pc:sldMk cId="873786971" sldId="260"/>
        </pc:sldMkLst>
        <pc:spChg chg="mod">
          <ac:chgData name="MOHAMMED, NUHA Z" userId="S::nmohammed21@student.gvsd.org::f43dda24-a335-46d2-a5b4-e0c07c827b11" providerId="AD" clId="Web-{11E0AFF3-B5A8-4C94-8811-8652FFF444D6}" dt="2019-02-10T18:01:35.501" v="271" actId="20577"/>
          <ac:spMkLst>
            <pc:docMk/>
            <pc:sldMk cId="873786971" sldId="260"/>
            <ac:spMk id="3" creationId="{AFBF187A-A342-9D43-ABE0-FDB22AE42105}"/>
          </ac:spMkLst>
        </pc:spChg>
      </pc:sldChg>
      <pc:sldChg chg="modSp modTransition">
        <pc:chgData name="MOHAMMED, NUHA Z" userId="S::nmohammed21@student.gvsd.org::f43dda24-a335-46d2-a5b4-e0c07c827b11" providerId="AD" clId="Web-{11E0AFF3-B5A8-4C94-8811-8652FFF444D6}" dt="2019-02-10T18:00:35.264" v="223"/>
        <pc:sldMkLst>
          <pc:docMk/>
          <pc:sldMk cId="4123765613" sldId="261"/>
        </pc:sldMkLst>
        <pc:spChg chg="mod">
          <ac:chgData name="MOHAMMED, NUHA Z" userId="S::nmohammed21@student.gvsd.org::f43dda24-a335-46d2-a5b4-e0c07c827b11" providerId="AD" clId="Web-{11E0AFF3-B5A8-4C94-8811-8652FFF444D6}" dt="2019-02-10T17:59:09.793" v="212" actId="20577"/>
          <ac:spMkLst>
            <pc:docMk/>
            <pc:sldMk cId="4123765613" sldId="261"/>
            <ac:spMk id="2" creationId="{34A378B6-F850-C64A-B31D-83DA3CB48D52}"/>
          </ac:spMkLst>
        </pc:spChg>
        <pc:spChg chg="mod">
          <ac:chgData name="MOHAMMED, NUHA Z" userId="S::nmohammed21@student.gvsd.org::f43dda24-a335-46d2-a5b4-e0c07c827b11" providerId="AD" clId="Web-{11E0AFF3-B5A8-4C94-8811-8652FFF444D6}" dt="2019-02-10T17:54:13.371" v="165" actId="20577"/>
          <ac:spMkLst>
            <pc:docMk/>
            <pc:sldMk cId="4123765613" sldId="261"/>
            <ac:spMk id="3" creationId="{9455634B-6B52-B945-99FA-F001A9CA4E63}"/>
          </ac:spMkLst>
        </pc:spChg>
        <pc:spChg chg="mod">
          <ac:chgData name="MOHAMMED, NUHA Z" userId="S::nmohammed21@student.gvsd.org::f43dda24-a335-46d2-a5b4-e0c07c827b11" providerId="AD" clId="Web-{11E0AFF3-B5A8-4C94-8811-8652FFF444D6}" dt="2019-02-10T17:57:27.569" v="196" actId="1076"/>
          <ac:spMkLst>
            <pc:docMk/>
            <pc:sldMk cId="4123765613" sldId="261"/>
            <ac:spMk id="6" creationId="{2D3BF4D2-55F3-ED41-9936-1C2C800CEDC4}"/>
          </ac:spMkLst>
        </pc:spChg>
        <pc:picChg chg="mod">
          <ac:chgData name="MOHAMMED, NUHA Z" userId="S::nmohammed21@student.gvsd.org::f43dda24-a335-46d2-a5b4-e0c07c827b11" providerId="AD" clId="Web-{11E0AFF3-B5A8-4C94-8811-8652FFF444D6}" dt="2019-02-10T17:57:23.256" v="195" actId="1076"/>
          <ac:picMkLst>
            <pc:docMk/>
            <pc:sldMk cId="4123765613" sldId="261"/>
            <ac:picMk id="4" creationId="{75179E53-0371-9340-A5F3-EAC06F055316}"/>
          </ac:picMkLst>
        </pc:picChg>
      </pc:sldChg>
      <pc:sldChg chg="modSp modTransition">
        <pc:chgData name="MOHAMMED, NUHA Z" userId="S::nmohammed21@student.gvsd.org::f43dda24-a335-46d2-a5b4-e0c07c827b11" providerId="AD" clId="Web-{11E0AFF3-B5A8-4C94-8811-8652FFF444D6}" dt="2019-02-10T18:01:53.204" v="276" actId="20577"/>
        <pc:sldMkLst>
          <pc:docMk/>
          <pc:sldMk cId="2082213160" sldId="262"/>
        </pc:sldMkLst>
        <pc:spChg chg="mod">
          <ac:chgData name="MOHAMMED, NUHA Z" userId="S::nmohammed21@student.gvsd.org::f43dda24-a335-46d2-a5b4-e0c07c827b11" providerId="AD" clId="Web-{11E0AFF3-B5A8-4C94-8811-8652FFF444D6}" dt="2019-02-10T18:01:53.204" v="276" actId="20577"/>
          <ac:spMkLst>
            <pc:docMk/>
            <pc:sldMk cId="2082213160" sldId="262"/>
            <ac:spMk id="6" creationId="{B371B773-45A7-5541-9560-AC7D2A49C54E}"/>
          </ac:spMkLst>
        </pc:spChg>
      </pc:sldChg>
      <pc:sldChg chg="addSp delSp modSp new mod ord modTransition setBg">
        <pc:chgData name="MOHAMMED, NUHA Z" userId="S::nmohammed21@student.gvsd.org::f43dda24-a335-46d2-a5b4-e0c07c827b11" providerId="AD" clId="Web-{11E0AFF3-B5A8-4C94-8811-8652FFF444D6}" dt="2019-02-10T18:00:37.233" v="224"/>
        <pc:sldMkLst>
          <pc:docMk/>
          <pc:sldMk cId="1699766714" sldId="263"/>
        </pc:sldMkLst>
        <pc:spChg chg="mod">
          <ac:chgData name="MOHAMMED, NUHA Z" userId="S::nmohammed21@student.gvsd.org::f43dda24-a335-46d2-a5b4-e0c07c827b11" providerId="AD" clId="Web-{11E0AFF3-B5A8-4C94-8811-8652FFF444D6}" dt="2019-02-10T17:52:37.211" v="156" actId="20577"/>
          <ac:spMkLst>
            <pc:docMk/>
            <pc:sldMk cId="1699766714" sldId="263"/>
            <ac:spMk id="2" creationId="{CD442FA8-1A9A-4AC8-919F-B580DEC842D2}"/>
          </ac:spMkLst>
        </pc:spChg>
        <pc:spChg chg="mod">
          <ac:chgData name="MOHAMMED, NUHA Z" userId="S::nmohammed21@student.gvsd.org::f43dda24-a335-46d2-a5b4-e0c07c827b11" providerId="AD" clId="Web-{11E0AFF3-B5A8-4C94-8811-8652FFF444D6}" dt="2019-02-10T17:52:43.915" v="160" actId="1076"/>
          <ac:spMkLst>
            <pc:docMk/>
            <pc:sldMk cId="1699766714" sldId="263"/>
            <ac:spMk id="3" creationId="{05E98BE6-A36F-450A-827D-C82F612B0099}"/>
          </ac:spMkLst>
        </pc:spChg>
        <pc:spChg chg="add">
          <ac:chgData name="MOHAMMED, NUHA Z" userId="S::nmohammed21@student.gvsd.org::f43dda24-a335-46d2-a5b4-e0c07c827b11" providerId="AD" clId="Web-{11E0AFF3-B5A8-4C94-8811-8652FFF444D6}" dt="2019-02-10T17:51:21.490" v="140"/>
          <ac:spMkLst>
            <pc:docMk/>
            <pc:sldMk cId="1699766714" sldId="263"/>
            <ac:spMk id="6" creationId="{CBD94887-6A10-4F62-8EE1-B2BCFA1F380F}"/>
          </ac:spMkLst>
        </pc:spChg>
        <pc:spChg chg="add del">
          <ac:chgData name="MOHAMMED, NUHA Z" userId="S::nmohammed21@student.gvsd.org::f43dda24-a335-46d2-a5b4-e0c07c827b11" providerId="AD" clId="Web-{11E0AFF3-B5A8-4C94-8811-8652FFF444D6}" dt="2019-02-10T17:51:20.021" v="139"/>
          <ac:spMkLst>
            <pc:docMk/>
            <pc:sldMk cId="1699766714" sldId="263"/>
            <ac:spMk id="11" creationId="{ED10CF64-F588-4794-80E9-12CBA1784939}"/>
          </ac:spMkLst>
        </pc:spChg>
        <pc:picChg chg="add mod ord">
          <ac:chgData name="MOHAMMED, NUHA Z" userId="S::nmohammed21@student.gvsd.org::f43dda24-a335-46d2-a5b4-e0c07c827b11" providerId="AD" clId="Web-{11E0AFF3-B5A8-4C94-8811-8652FFF444D6}" dt="2019-02-10T17:52:49.466" v="161" actId="1076"/>
          <ac:picMkLst>
            <pc:docMk/>
            <pc:sldMk cId="1699766714" sldId="263"/>
            <ac:picMk id="4" creationId="{3346FFDC-BCD7-4E9A-A9C5-A1DF2404B768}"/>
          </ac:picMkLst>
        </pc:picChg>
        <pc:picChg chg="add">
          <ac:chgData name="MOHAMMED, NUHA Z" userId="S::nmohammed21@student.gvsd.org::f43dda24-a335-46d2-a5b4-e0c07c827b11" providerId="AD" clId="Web-{11E0AFF3-B5A8-4C94-8811-8652FFF444D6}" dt="2019-02-10T17:51:21.490" v="140"/>
          <ac:picMkLst>
            <pc:docMk/>
            <pc:sldMk cId="1699766714" sldId="263"/>
            <ac:picMk id="7" creationId="{A3D512BA-228A-4979-9312-ACD246E1099D}"/>
          </ac:picMkLst>
        </pc:picChg>
        <pc:picChg chg="add del mod">
          <ac:chgData name="MOHAMMED, NUHA Z" userId="S::nmohammed21@student.gvsd.org::f43dda24-a335-46d2-a5b4-e0c07c827b11" providerId="AD" clId="Web-{11E0AFF3-B5A8-4C94-8811-8652FFF444D6}" dt="2019-02-10T17:52:11.586" v="151"/>
          <ac:picMkLst>
            <pc:docMk/>
            <pc:sldMk cId="1699766714" sldId="263"/>
            <ac:picMk id="8" creationId="{88F3B625-57F5-4BB0-8F26-554D83A55E88}"/>
          </ac:picMkLst>
        </pc:picChg>
        <pc:picChg chg="add del">
          <ac:chgData name="MOHAMMED, NUHA Z" userId="S::nmohammed21@student.gvsd.org::f43dda24-a335-46d2-a5b4-e0c07c827b11" providerId="AD" clId="Web-{11E0AFF3-B5A8-4C94-8811-8652FFF444D6}" dt="2019-02-10T17:51:20.021" v="139"/>
          <ac:picMkLst>
            <pc:docMk/>
            <pc:sldMk cId="1699766714" sldId="263"/>
            <ac:picMk id="9" creationId="{0C8B7D16-051E-4562-B872-ABF369C457CA}"/>
          </ac:picMkLst>
        </pc:picChg>
      </pc:sldChg>
      <pc:sldMasterChg chg="modTransition modSldLayout">
        <pc:chgData name="MOHAMMED, NUHA Z" userId="S::nmohammed21@student.gvsd.org::f43dda24-a335-46d2-a5b4-e0c07c827b11" providerId="AD" clId="Web-{11E0AFF3-B5A8-4C94-8811-8652FFF444D6}" dt="2019-02-10T18:00:35.264" v="223"/>
        <pc:sldMasterMkLst>
          <pc:docMk/>
          <pc:sldMasterMk cId="2692331218" sldId="2147483660"/>
        </pc:sldMasterMkLst>
        <pc:sldLayoutChg chg="modTransition">
          <pc:chgData name="MOHAMMED, NUHA Z" userId="S::nmohammed21@student.gvsd.org::f43dda24-a335-46d2-a5b4-e0c07c827b11" providerId="AD" clId="Web-{11E0AFF3-B5A8-4C94-8811-8652FFF444D6}" dt="2019-02-10T18:00:35.264" v="223"/>
          <pc:sldLayoutMkLst>
            <pc:docMk/>
            <pc:sldMasterMk cId="2692331218" sldId="2147483660"/>
            <pc:sldLayoutMk cId="2087689358" sldId="2147483661"/>
          </pc:sldLayoutMkLst>
        </pc:sldLayoutChg>
        <pc:sldLayoutChg chg="modTransition">
          <pc:chgData name="MOHAMMED, NUHA Z" userId="S::nmohammed21@student.gvsd.org::f43dda24-a335-46d2-a5b4-e0c07c827b11" providerId="AD" clId="Web-{11E0AFF3-B5A8-4C94-8811-8652FFF444D6}" dt="2019-02-10T18:00:35.264" v="223"/>
          <pc:sldLayoutMkLst>
            <pc:docMk/>
            <pc:sldMasterMk cId="2692331218" sldId="2147483660"/>
            <pc:sldLayoutMk cId="3418378387" sldId="2147483662"/>
          </pc:sldLayoutMkLst>
        </pc:sldLayoutChg>
        <pc:sldLayoutChg chg="modTransition">
          <pc:chgData name="MOHAMMED, NUHA Z" userId="S::nmohammed21@student.gvsd.org::f43dda24-a335-46d2-a5b4-e0c07c827b11" providerId="AD" clId="Web-{11E0AFF3-B5A8-4C94-8811-8652FFF444D6}" dt="2019-02-10T18:00:35.264" v="223"/>
          <pc:sldLayoutMkLst>
            <pc:docMk/>
            <pc:sldMasterMk cId="2692331218" sldId="2147483660"/>
            <pc:sldLayoutMk cId="1289604322" sldId="2147483663"/>
          </pc:sldLayoutMkLst>
        </pc:sldLayoutChg>
        <pc:sldLayoutChg chg="modTransition">
          <pc:chgData name="MOHAMMED, NUHA Z" userId="S::nmohammed21@student.gvsd.org::f43dda24-a335-46d2-a5b4-e0c07c827b11" providerId="AD" clId="Web-{11E0AFF3-B5A8-4C94-8811-8652FFF444D6}" dt="2019-02-10T18:00:35.264" v="223"/>
          <pc:sldLayoutMkLst>
            <pc:docMk/>
            <pc:sldMasterMk cId="2692331218" sldId="2147483660"/>
            <pc:sldLayoutMk cId="801333618" sldId="2147483664"/>
          </pc:sldLayoutMkLst>
        </pc:sldLayoutChg>
        <pc:sldLayoutChg chg="modTransition">
          <pc:chgData name="MOHAMMED, NUHA Z" userId="S::nmohammed21@student.gvsd.org::f43dda24-a335-46d2-a5b4-e0c07c827b11" providerId="AD" clId="Web-{11E0AFF3-B5A8-4C94-8811-8652FFF444D6}" dt="2019-02-10T18:00:35.264" v="223"/>
          <pc:sldLayoutMkLst>
            <pc:docMk/>
            <pc:sldMasterMk cId="2692331218" sldId="2147483660"/>
            <pc:sldLayoutMk cId="2838086803" sldId="2147483665"/>
          </pc:sldLayoutMkLst>
        </pc:sldLayoutChg>
        <pc:sldLayoutChg chg="modTransition">
          <pc:chgData name="MOHAMMED, NUHA Z" userId="S::nmohammed21@student.gvsd.org::f43dda24-a335-46d2-a5b4-e0c07c827b11" providerId="AD" clId="Web-{11E0AFF3-B5A8-4C94-8811-8652FFF444D6}" dt="2019-02-10T18:00:35.264" v="223"/>
          <pc:sldLayoutMkLst>
            <pc:docMk/>
            <pc:sldMasterMk cId="2692331218" sldId="2147483660"/>
            <pc:sldLayoutMk cId="1882302656" sldId="2147483666"/>
          </pc:sldLayoutMkLst>
        </pc:sldLayoutChg>
        <pc:sldLayoutChg chg="modTransition">
          <pc:chgData name="MOHAMMED, NUHA Z" userId="S::nmohammed21@student.gvsd.org::f43dda24-a335-46d2-a5b4-e0c07c827b11" providerId="AD" clId="Web-{11E0AFF3-B5A8-4C94-8811-8652FFF444D6}" dt="2019-02-10T18:00:35.264" v="223"/>
          <pc:sldLayoutMkLst>
            <pc:docMk/>
            <pc:sldMasterMk cId="2692331218" sldId="2147483660"/>
            <pc:sldLayoutMk cId="2502559753" sldId="2147483667"/>
          </pc:sldLayoutMkLst>
        </pc:sldLayoutChg>
        <pc:sldLayoutChg chg="modTransition">
          <pc:chgData name="MOHAMMED, NUHA Z" userId="S::nmohammed21@student.gvsd.org::f43dda24-a335-46d2-a5b4-e0c07c827b11" providerId="AD" clId="Web-{11E0AFF3-B5A8-4C94-8811-8652FFF444D6}" dt="2019-02-10T18:00:35.264" v="223"/>
          <pc:sldLayoutMkLst>
            <pc:docMk/>
            <pc:sldMasterMk cId="2692331218" sldId="2147483660"/>
            <pc:sldLayoutMk cId="2920258017" sldId="2147483668"/>
          </pc:sldLayoutMkLst>
        </pc:sldLayoutChg>
        <pc:sldLayoutChg chg="modTransition">
          <pc:chgData name="MOHAMMED, NUHA Z" userId="S::nmohammed21@student.gvsd.org::f43dda24-a335-46d2-a5b4-e0c07c827b11" providerId="AD" clId="Web-{11E0AFF3-B5A8-4C94-8811-8652FFF444D6}" dt="2019-02-10T18:00:35.264" v="223"/>
          <pc:sldLayoutMkLst>
            <pc:docMk/>
            <pc:sldMasterMk cId="2692331218" sldId="2147483660"/>
            <pc:sldLayoutMk cId="2220754656" sldId="2147483669"/>
          </pc:sldLayoutMkLst>
        </pc:sldLayoutChg>
        <pc:sldLayoutChg chg="modTransition">
          <pc:chgData name="MOHAMMED, NUHA Z" userId="S::nmohammed21@student.gvsd.org::f43dda24-a335-46d2-a5b4-e0c07c827b11" providerId="AD" clId="Web-{11E0AFF3-B5A8-4C94-8811-8652FFF444D6}" dt="2019-02-10T18:00:35.264" v="223"/>
          <pc:sldLayoutMkLst>
            <pc:docMk/>
            <pc:sldMasterMk cId="2692331218" sldId="2147483660"/>
            <pc:sldLayoutMk cId="787479563" sldId="2147483670"/>
          </pc:sldLayoutMkLst>
        </pc:sldLayoutChg>
        <pc:sldLayoutChg chg="modTransition">
          <pc:chgData name="MOHAMMED, NUHA Z" userId="S::nmohammed21@student.gvsd.org::f43dda24-a335-46d2-a5b4-e0c07c827b11" providerId="AD" clId="Web-{11E0AFF3-B5A8-4C94-8811-8652FFF444D6}" dt="2019-02-10T18:00:35.264" v="223"/>
          <pc:sldLayoutMkLst>
            <pc:docMk/>
            <pc:sldMasterMk cId="2692331218" sldId="2147483660"/>
            <pc:sldLayoutMk cId="4225546043" sldId="2147483671"/>
          </pc:sldLayoutMkLst>
        </pc:sldLayoutChg>
        <pc:sldLayoutChg chg="modTransition">
          <pc:chgData name="MOHAMMED, NUHA Z" userId="S::nmohammed21@student.gvsd.org::f43dda24-a335-46d2-a5b4-e0c07c827b11" providerId="AD" clId="Web-{11E0AFF3-B5A8-4C94-8811-8652FFF444D6}" dt="2019-02-10T18:00:35.264" v="223"/>
          <pc:sldLayoutMkLst>
            <pc:docMk/>
            <pc:sldMasterMk cId="2692331218" sldId="2147483660"/>
            <pc:sldLayoutMk cId="3793616110" sldId="2147483672"/>
          </pc:sldLayoutMkLst>
        </pc:sldLayoutChg>
        <pc:sldLayoutChg chg="modTransition">
          <pc:chgData name="MOHAMMED, NUHA Z" userId="S::nmohammed21@student.gvsd.org::f43dda24-a335-46d2-a5b4-e0c07c827b11" providerId="AD" clId="Web-{11E0AFF3-B5A8-4C94-8811-8652FFF444D6}" dt="2019-02-10T18:00:35.264" v="223"/>
          <pc:sldLayoutMkLst>
            <pc:docMk/>
            <pc:sldMasterMk cId="2692331218" sldId="2147483660"/>
            <pc:sldLayoutMk cId="4023182538" sldId="2147483673"/>
          </pc:sldLayoutMkLst>
        </pc:sldLayoutChg>
        <pc:sldLayoutChg chg="modTransition">
          <pc:chgData name="MOHAMMED, NUHA Z" userId="S::nmohammed21@student.gvsd.org::f43dda24-a335-46d2-a5b4-e0c07c827b11" providerId="AD" clId="Web-{11E0AFF3-B5A8-4C94-8811-8652FFF444D6}" dt="2019-02-10T18:00:35.264" v="223"/>
          <pc:sldLayoutMkLst>
            <pc:docMk/>
            <pc:sldMasterMk cId="2692331218" sldId="2147483660"/>
            <pc:sldLayoutMk cId="2873991747" sldId="2147483674"/>
          </pc:sldLayoutMkLst>
        </pc:sldLayoutChg>
        <pc:sldLayoutChg chg="modTransition">
          <pc:chgData name="MOHAMMED, NUHA Z" userId="S::nmohammed21@student.gvsd.org::f43dda24-a335-46d2-a5b4-e0c07c827b11" providerId="AD" clId="Web-{11E0AFF3-B5A8-4C94-8811-8652FFF444D6}" dt="2019-02-10T18:00:35.264" v="223"/>
          <pc:sldLayoutMkLst>
            <pc:docMk/>
            <pc:sldMasterMk cId="2692331218" sldId="2147483660"/>
            <pc:sldLayoutMk cId="62673145" sldId="2147483675"/>
          </pc:sldLayoutMkLst>
        </pc:sldLayoutChg>
        <pc:sldLayoutChg chg="modTransition">
          <pc:chgData name="MOHAMMED, NUHA Z" userId="S::nmohammed21@student.gvsd.org::f43dda24-a335-46d2-a5b4-e0c07c827b11" providerId="AD" clId="Web-{11E0AFF3-B5A8-4C94-8811-8652FFF444D6}" dt="2019-02-10T18:00:35.264" v="223"/>
          <pc:sldLayoutMkLst>
            <pc:docMk/>
            <pc:sldMasterMk cId="2692331218" sldId="2147483660"/>
            <pc:sldLayoutMk cId="1040937751" sldId="2147483676"/>
          </pc:sldLayoutMkLst>
        </pc:sldLayoutChg>
        <pc:sldLayoutChg chg="modTransition">
          <pc:chgData name="MOHAMMED, NUHA Z" userId="S::nmohammed21@student.gvsd.org::f43dda24-a335-46d2-a5b4-e0c07c827b11" providerId="AD" clId="Web-{11E0AFF3-B5A8-4C94-8811-8652FFF444D6}" dt="2019-02-10T18:00:35.264" v="223"/>
          <pc:sldLayoutMkLst>
            <pc:docMk/>
            <pc:sldMasterMk cId="2692331218" sldId="2147483660"/>
            <pc:sldLayoutMk cId="1756961493" sldId="214748367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89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7956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4604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1611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8253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9174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314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3775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6149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7838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043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3361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868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0265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5975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5801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5465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31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.com/topics/world-war-i/kaiser-wilhelm-ii" TargetMode="External"/><Relationship Id="rId2" Type="http://schemas.openxmlformats.org/officeDocument/2006/relationships/hyperlink" Target="https://www.britannica.com/place/Germany/World-War-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itannica.com/biography/Erich-Ludendorf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DA38-7E71-9247-BD4B-5DBCF0D70F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Rockwell" panose="020F0502020204030204" pitchFamily="34" charset="0"/>
                <a:cs typeface="Rockwell" panose="02060503020205020403" pitchFamily="18" charset="0"/>
              </a:rPr>
              <a:t>World War I</a:t>
            </a:r>
            <a:endParaRPr lang="en-US" dirty="0">
              <a:latin typeface="Rockwell" panose="020F0502020204030204" pitchFamily="34" charset="0"/>
              <a:cs typeface="Rockwell" panose="020605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CB336-327E-CF40-99C4-65A96ED8D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Palatino" pitchFamily="2" charset="77"/>
                <a:cs typeface="Times New Roman" panose="02020603050405020304" pitchFamily="18" charset="0"/>
              </a:rPr>
              <a:t>By: </a:t>
            </a:r>
            <a:r>
              <a:rPr lang="en-US" sz="2400" dirty="0" err="1">
                <a:ea typeface="Palatino" pitchFamily="2" charset="77"/>
                <a:cs typeface="Times New Roman" panose="02020603050405020304" pitchFamily="18" charset="0"/>
              </a:rPr>
              <a:t>Nuha</a:t>
            </a:r>
            <a:r>
              <a:rPr lang="en-US" sz="2400" dirty="0">
                <a:ea typeface="Palatino" pitchFamily="2" charset="77"/>
                <a:cs typeface="Times New Roman" panose="02020603050405020304" pitchFamily="18" charset="0"/>
              </a:rPr>
              <a:t> Mohammed and </a:t>
            </a:r>
            <a:r>
              <a:rPr lang="en-US" sz="2400" dirty="0" err="1">
                <a:ea typeface="Palatino" pitchFamily="2" charset="77"/>
                <a:cs typeface="Times New Roman" panose="02020603050405020304" pitchFamily="18" charset="0"/>
              </a:rPr>
              <a:t>Krisi</a:t>
            </a:r>
            <a:r>
              <a:rPr lang="en-US" sz="2400" dirty="0">
                <a:ea typeface="Palatino" pitchFamily="2" charset="7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Palatino" pitchFamily="2" charset="77"/>
                <a:cs typeface="Times New Roman" panose="02020603050405020304" pitchFamily="18" charset="0"/>
              </a:rPr>
              <a:t>Hristova</a:t>
            </a:r>
            <a:endParaRPr lang="en-US" sz="2400" dirty="0">
              <a:ea typeface="Palatino" pitchFamily="2" charset="77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1EC746D-C481-D744-ACAF-F02C36CE9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43" y="1231388"/>
            <a:ext cx="2850445" cy="4559811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310288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people in uniform&#10;&#10;Description generated with very high confidence">
            <a:extLst>
              <a:ext uri="{FF2B5EF4-FFF2-40B4-BE49-F238E27FC236}">
                <a16:creationId xmlns:a16="http://schemas.microsoft.com/office/drawing/2014/main" id="{3346FFDC-BCD7-4E9A-A9C5-A1DF2404B7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/>
          </a:blip>
          <a:srcRect t="18754" b="25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42FA8-1A9A-4AC8-919F-B580DEC8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Rockwell"/>
                <a:cs typeface="Calibri Light"/>
              </a:rPr>
              <a:t>Outline</a:t>
            </a:r>
            <a:endParaRPr lang="en-US" sz="4000" dirty="0">
              <a:latin typeface="Rockwel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98BE6-A36F-450A-827D-C82F612B0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69" y="1339438"/>
            <a:ext cx="9808696" cy="3568451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"/>
              </a:rPr>
              <a:t>Tensions Before the War</a:t>
            </a:r>
          </a:p>
          <a:p>
            <a:r>
              <a:rPr lang="en-US" sz="3600" dirty="0">
                <a:cs typeface="Calibri"/>
              </a:rPr>
              <a:t>Alliances Triggered</a:t>
            </a:r>
          </a:p>
          <a:p>
            <a:r>
              <a:rPr lang="en-US" sz="3600" dirty="0">
                <a:cs typeface="Calibri"/>
              </a:rPr>
              <a:t>During &amp; After the War</a:t>
            </a:r>
          </a:p>
          <a:p>
            <a:r>
              <a:rPr lang="en-US" sz="3600" dirty="0">
                <a:cs typeface="Calibri"/>
              </a:rPr>
              <a:t>Important German Leaders</a:t>
            </a:r>
          </a:p>
        </p:txBody>
      </p:sp>
    </p:spTree>
    <p:extLst>
      <p:ext uri="{BB962C8B-B14F-4D97-AF65-F5344CB8AC3E}">
        <p14:creationId xmlns:p14="http://schemas.microsoft.com/office/powerpoint/2010/main" val="169976671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297F-F881-4E4C-A276-901A2C1B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49" y="338666"/>
            <a:ext cx="10131425" cy="1456267"/>
          </a:xfrm>
        </p:spPr>
        <p:txBody>
          <a:bodyPr/>
          <a:lstStyle/>
          <a:p>
            <a:r>
              <a:rPr lang="en-US" dirty="0">
                <a:latin typeface="Rockwell"/>
              </a:rPr>
              <a:t>Tensions Before the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E06A3-82F4-974B-8205-CFF084428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49" y="1836878"/>
            <a:ext cx="10131425" cy="3649133"/>
          </a:xfrm>
        </p:spPr>
        <p:txBody>
          <a:bodyPr>
            <a:noAutofit/>
          </a:bodyPr>
          <a:lstStyle/>
          <a:p>
            <a:r>
              <a:rPr lang="en-US" sz="2800" dirty="0"/>
              <a:t>1871-Prussia had united Germany and proclaimed the birth of the German Empire</a:t>
            </a:r>
          </a:p>
          <a:p>
            <a:r>
              <a:rPr lang="en-US" sz="2800" dirty="0"/>
              <a:t>Prussians had attacked and defeated France</a:t>
            </a:r>
          </a:p>
          <a:p>
            <a:r>
              <a:rPr lang="en-US" sz="2800" dirty="0"/>
              <a:t>Triple Alliance-Germany, Austria-Hungary, and Italy</a:t>
            </a:r>
          </a:p>
          <a:p>
            <a:r>
              <a:rPr lang="en-US" sz="2800" dirty="0"/>
              <a:t>Triple Entente-Britain, France, and Russia</a:t>
            </a:r>
          </a:p>
          <a:p>
            <a:r>
              <a:rPr lang="en-US" sz="2800" dirty="0"/>
              <a:t>Serbs believed their nation’s mission was to unite the South Slavs </a:t>
            </a:r>
          </a:p>
          <a:p>
            <a:r>
              <a:rPr lang="en-US" sz="2800" dirty="0"/>
              <a:t>Austria-Hungary annexed Bosnia</a:t>
            </a:r>
          </a:p>
          <a:p>
            <a:r>
              <a:rPr lang="en-US" sz="2800" dirty="0"/>
              <a:t>Franz Ferdinand assassinated</a:t>
            </a:r>
            <a:r>
              <a:rPr lang="en-US" sz="2800" b="1" dirty="0"/>
              <a:t> </a:t>
            </a:r>
            <a:r>
              <a:rPr lang="en-US" sz="2800" dirty="0"/>
              <a:t>by Gavrilo Princip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894953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B903A-29F2-DC43-A22C-25522B85B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29" y="420848"/>
            <a:ext cx="7363059" cy="1456267"/>
          </a:xfrm>
        </p:spPr>
        <p:txBody>
          <a:bodyPr/>
          <a:lstStyle/>
          <a:p>
            <a:r>
              <a:rPr lang="en-US" dirty="0">
                <a:latin typeface="Rockwell"/>
              </a:rPr>
              <a:t>Alliances Triggered &amp; During The War</a:t>
            </a:r>
            <a:endParaRPr lang="en-US" dirty="0">
              <a:latin typeface="Rockwell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90D83-788B-C445-9839-9AD89CFBB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49" y="2596557"/>
            <a:ext cx="7826223" cy="3559444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de-DE" sz="2000" dirty="0"/>
              <a:t> </a:t>
            </a:r>
            <a:r>
              <a:rPr lang="de-DE" sz="2400" dirty="0"/>
              <a:t>Germany’s </a:t>
            </a:r>
            <a:r>
              <a:rPr lang="en-US" sz="2400" dirty="0"/>
              <a:t>Plan</a:t>
            </a:r>
          </a:p>
          <a:p>
            <a:pPr lvl="1"/>
            <a:r>
              <a:rPr lang="en-US" sz="2400" dirty="0"/>
              <a:t>Move German army through Belgium (neutral)</a:t>
            </a:r>
          </a:p>
          <a:p>
            <a:pPr lvl="1"/>
            <a:r>
              <a:rPr lang="en-US" sz="2400" dirty="0"/>
              <a:t>Attack France (Paris would be surrounded)</a:t>
            </a:r>
          </a:p>
          <a:p>
            <a:pPr lvl="1"/>
            <a:r>
              <a:rPr lang="en-US" sz="2400" dirty="0"/>
              <a:t>Return to defend against Russians </a:t>
            </a:r>
          </a:p>
          <a:p>
            <a:r>
              <a:rPr lang="en-US" sz="2400" dirty="0"/>
              <a:t>Central Powers-Germany, Austria-Hungary, Ottoman Empire, and Bulgaria</a:t>
            </a:r>
            <a:endParaRPr lang="de-DE" sz="2400" dirty="0"/>
          </a:p>
          <a:p>
            <a:r>
              <a:rPr lang="de-DE" sz="2400" dirty="0" err="1"/>
              <a:t>Unrestricted</a:t>
            </a:r>
            <a:r>
              <a:rPr lang="de-DE" sz="2400" dirty="0"/>
              <a:t> submarine</a:t>
            </a:r>
            <a:r>
              <a:rPr lang="en-US" sz="2400" dirty="0"/>
              <a:t> warfare</a:t>
            </a:r>
            <a:endParaRPr lang="de-DE" sz="2400" dirty="0"/>
          </a:p>
          <a:p>
            <a:r>
              <a:rPr lang="de-DE" sz="2400" dirty="0"/>
              <a:t>Zimmerman </a:t>
            </a:r>
            <a:r>
              <a:rPr lang="de-DE" sz="2400" dirty="0" err="1"/>
              <a:t>Teleg</a:t>
            </a:r>
            <a:r>
              <a:rPr lang="en-US" sz="2400" dirty="0"/>
              <a:t>ram</a:t>
            </a:r>
          </a:p>
          <a:p>
            <a:r>
              <a:rPr lang="en-US" sz="2400" dirty="0"/>
              <a:t>Trench warfare and new technology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lvl="2"/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C0C92F9-7A2E-1E47-834F-B788C4714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73" y="3738073"/>
            <a:ext cx="2862496" cy="2969019"/>
          </a:xfrm>
          <a:prstGeom prst="rect">
            <a:avLst/>
          </a:prstGeom>
        </p:spPr>
      </p:pic>
      <p:pic>
        <p:nvPicPr>
          <p:cNvPr id="5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04B59A55-12A1-44F1-A18E-C37B27B75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560" y="263438"/>
            <a:ext cx="4274190" cy="33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6053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2C31-4117-2A4A-9085-F26C38A5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F0502020204030204" pitchFamily="34" charset="0"/>
                <a:ea typeface="Baskerville" panose="02020502070401020303" pitchFamily="18" charset="0"/>
              </a:rPr>
              <a:t>After the War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71B773-45A7-5541-9560-AC7D2A49C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6180" y="1835151"/>
            <a:ext cx="6259057" cy="364913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Germany’s Last Offensive-along western front, reinforcements from Russia</a:t>
            </a:r>
          </a:p>
          <a:p>
            <a:r>
              <a:rPr lang="en-US" sz="3000" dirty="0"/>
              <a:t>Austria Hungarian Empire and Ottoman Empire dropped out</a:t>
            </a:r>
            <a:endParaRPr lang="en-US" sz="3000" dirty="0">
              <a:cs typeface="Calibri"/>
            </a:endParaRPr>
          </a:p>
          <a:p>
            <a:r>
              <a:rPr lang="en-US" sz="3000" dirty="0"/>
              <a:t>Treaty of Versailles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Wilson’s Fourteen Points-national self-determination, League of Nations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2D82993-F4AE-2D48-9442-EC2574BB6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038" y="1323303"/>
            <a:ext cx="4019878" cy="421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1316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378B6-F850-C64A-B31D-83DA3CB4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/>
              </a:rPr>
              <a:t>IMPORTANT German Leaders</a:t>
            </a:r>
            <a:endParaRPr lang="en-US" dirty="0">
              <a:latin typeface="Rockwell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5634B-6B52-B945-99FA-F001A9CA4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56713"/>
            <a:ext cx="10131425" cy="3725334"/>
          </a:xfrm>
        </p:spPr>
        <p:txBody>
          <a:bodyPr>
            <a:noAutofit/>
          </a:bodyPr>
          <a:lstStyle/>
          <a:p>
            <a:r>
              <a:rPr lang="en-US" sz="2800" dirty="0"/>
              <a:t>Kaiser Wilhelm II</a:t>
            </a:r>
          </a:p>
          <a:p>
            <a:pPr lvl="1"/>
            <a:r>
              <a:rPr lang="en-US" sz="2800" dirty="0"/>
              <a:t> Commander in Chief </a:t>
            </a:r>
          </a:p>
          <a:p>
            <a:pPr lvl="1"/>
            <a:r>
              <a:rPr lang="de-DE" sz="2800" dirty="0"/>
              <a:t>D</a:t>
            </a:r>
            <a:r>
              <a:rPr lang="en-US" sz="2800" dirty="0" err="1"/>
              <a:t>idn’t</a:t>
            </a:r>
            <a:r>
              <a:rPr lang="en-US" sz="2800" dirty="0"/>
              <a:t> want to go to war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Paul von Hindenburg </a:t>
            </a:r>
          </a:p>
          <a:p>
            <a:pPr lvl="1"/>
            <a:r>
              <a:rPr lang="en-US" sz="2800" dirty="0"/>
              <a:t>New General replaces Kaiser Wilhelm II</a:t>
            </a:r>
          </a:p>
          <a:p>
            <a:r>
              <a:rPr lang="en-US" sz="2800" dirty="0"/>
              <a:t>Erich Ludendorff </a:t>
            </a:r>
          </a:p>
          <a:p>
            <a:pPr lvl="1"/>
            <a:r>
              <a:rPr lang="en-US" sz="2800" dirty="0"/>
              <a:t>Fights Eastern front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5179E53-0371-9340-A5F3-EAC06F055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14" y="2073382"/>
            <a:ext cx="4441856" cy="2688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3BF4D2-55F3-ED41-9936-1C2C800CEDC4}"/>
              </a:ext>
            </a:extLst>
          </p:cNvPr>
          <p:cNvSpPr txBox="1"/>
          <p:nvPr/>
        </p:nvSpPr>
        <p:spPr>
          <a:xfrm>
            <a:off x="7246525" y="4831673"/>
            <a:ext cx="5700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>
                <a:effectLst/>
                <a:latin typeface="Kefa" panose="02000506000000020004" pitchFamily="2" charset="77"/>
                <a:cs typeface="Courier New" panose="02070309020205020404" pitchFamily="49" charset="0"/>
              </a:rPr>
              <a:t>Paul von Hindenburg(left) &amp; Erich Ludendorff (right)</a:t>
            </a:r>
            <a:endParaRPr lang="en-US" i="1" dirty="0">
              <a:effectLst/>
              <a:latin typeface="Kefa" panose="02000506000000020004" pitchFamily="2" charset="77"/>
              <a:cs typeface="Courier New" panose="02070309020205020404" pitchFamily="49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6561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9641-943B-1E4F-97B8-75C7F3DA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F0502020204030204" pitchFamily="34" charset="0"/>
              </a:rPr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F187A-A342-9D43-ABE0-FDB22AE42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55233"/>
            <a:ext cx="10131425" cy="3649133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US History Text Book 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-McGraw-Hill Education. 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American Journey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Glencoe/McGraw Hill, 2003.</a:t>
            </a:r>
            <a:endParaRPr lang="en-US" sz="2800">
              <a:solidFill>
                <a:schemeClr val="accent1">
                  <a:lumMod val="60000"/>
                  <a:lumOff val="40000"/>
                </a:schemeClr>
              </a:solidFill>
              <a:cs typeface="Calibri"/>
            </a:endParaRPr>
          </a:p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https://www.britannica.com/place/Germany/World-War-I</a:t>
            </a:r>
            <a:endParaRPr lang="en-US" sz="2800">
              <a:solidFill>
                <a:schemeClr val="accent1">
                  <a:lumMod val="60000"/>
                  <a:lumOff val="40000"/>
                </a:schemeClr>
              </a:solidFill>
              <a:cs typeface="Calibri"/>
            </a:endParaRPr>
          </a:p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https://www.history.com/topics/world-war-i/kaiser-wilhelm-ii</a:t>
            </a:r>
            <a:endParaRPr lang="en-US" sz="2800">
              <a:solidFill>
                <a:schemeClr val="accent1">
                  <a:lumMod val="60000"/>
                  <a:lumOff val="40000"/>
                </a:schemeClr>
              </a:solidFill>
              <a:cs typeface="Calibri"/>
            </a:endParaRPr>
          </a:p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https://www.britannica.com/biography/Erich-Ludendorff</a:t>
            </a:r>
            <a:endParaRPr lang="en-US" sz="2800">
              <a:solidFill>
                <a:schemeClr val="accent1">
                  <a:lumMod val="60000"/>
                  <a:lumOff val="40000"/>
                </a:schemeClr>
              </a:solidFill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86971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Celestial</vt:lpstr>
      <vt:lpstr>World War I</vt:lpstr>
      <vt:lpstr>Outline</vt:lpstr>
      <vt:lpstr>Tensions Before the war</vt:lpstr>
      <vt:lpstr>Alliances Triggered &amp; During The War</vt:lpstr>
      <vt:lpstr>After the War</vt:lpstr>
      <vt:lpstr>IMPORTANT German Leaders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</dc:title>
  <dc:creator>MOHAMMED, NUHA Z</dc:creator>
  <cp:lastModifiedBy>HRISTOVA, KRISTINA HRISTOVA</cp:lastModifiedBy>
  <cp:revision>109</cp:revision>
  <dcterms:created xsi:type="dcterms:W3CDTF">2019-02-06T14:37:14Z</dcterms:created>
  <dcterms:modified xsi:type="dcterms:W3CDTF">2019-02-10T18:02:03Z</dcterms:modified>
</cp:coreProperties>
</file>